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акушерстві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912" y="4365000"/>
            <a:ext cx="24669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69067"/>
            <a:ext cx="4052989" cy="43811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показами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протипоказами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виду оперативного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оперативного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139" y="2540000"/>
            <a:ext cx="3384021" cy="2980266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304800"/>
            <a:ext cx="8089281" cy="589279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лікувально-діагностичних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кольпоскопії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розширеної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кольпоцервікоскопії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гістерорезектоскопії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лапараскопії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акушерсько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буде проведено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існуючим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протоколам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506133"/>
            <a:ext cx="8466667" cy="3420534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algn="r">
              <a:lnSpc>
                <a:spcPct val="100000"/>
              </a:lnSpc>
              <a:spcBef>
                <a:spcPts val="961"/>
              </a:spcBef>
            </a:pP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вивченні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акушерстві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будуть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розглянуті</a:t>
            </a:r>
            <a:r>
              <a:rPr lang="ru-RU" sz="1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методик для 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репродуктивної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фертильного 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 а 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 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1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1369</TotalTime>
  <Words>48</Words>
  <Application>Microsoft Office PowerPoint</Application>
  <PresentationFormat>Экран (4:3)</PresentationFormat>
  <Paragraphs>6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Ендоскопічні технології в  акушерстві та гінекології 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37</cp:revision>
  <dcterms:created xsi:type="dcterms:W3CDTF">2012-11-28T20:51:53Z</dcterms:created>
  <dcterms:modified xsi:type="dcterms:W3CDTF">2024-04-15T10:04:14Z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